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85375" y="-98150"/>
            <a:ext cx="12941199" cy="69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 descr="C:\Users\korisnik\Desktop\Dan Gospodnji - pripreme\Nova mapa\Cielo_tramon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6592" y="0"/>
            <a:ext cx="109741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 descr="Slikovni rezultat za ado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0608" y="0"/>
            <a:ext cx="102819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 descr="C:\Users\korisnik\Desktop\Dan Gospodnji - pripreme\Nova mapa\nature-for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88640" y="-243408"/>
            <a:ext cx="11053523" cy="7317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 descr="Slikovni rezultat za spr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32656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Prikaz na zaslonu (4:3)</PresentationFormat>
  <Paragraphs>0</Paragraphs>
  <Slides>5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Tihomir</dc:creator>
  <cp:lastModifiedBy>Tihomir</cp:lastModifiedBy>
  <cp:revision>1</cp:revision>
  <dcterms:modified xsi:type="dcterms:W3CDTF">2021-05-07T14:12:57Z</dcterms:modified>
</cp:coreProperties>
</file>